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485a4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43d961f45bbb.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3d971b2843a.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3d97f0736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3d9327439f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3d96c8817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43d95aa41eab.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4cd99b0a.png"/><Relationship Id="rId3" Type="http://schemas.openxmlformats.org/officeDocument/2006/relationships/image" Target="../media/file43d96251d4f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6a730afd.png"/><Relationship Id="rId3" Type="http://schemas.openxmlformats.org/officeDocument/2006/relationships/image" Target="../media/file43d926d69ea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544934e7.png"/><Relationship Id="rId3" Type="http://schemas.openxmlformats.org/officeDocument/2006/relationships/image" Target="../media/file43d9123054ec.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23175b48.png"/><Relationship Id="rId3" Type="http://schemas.openxmlformats.org/officeDocument/2006/relationships/image" Target="../media/file43d95269e5f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2678e566.png"/><Relationship Id="rId3" Type="http://schemas.openxmlformats.org/officeDocument/2006/relationships/image" Target="../media/file43d94b1c9f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441c9189.png"/><Relationship Id="rId3" Type="http://schemas.openxmlformats.org/officeDocument/2006/relationships/image" Target="../media/file43d92f96dc4e.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59599d4a.png"/><Relationship Id="rId3" Type="http://schemas.openxmlformats.org/officeDocument/2006/relationships/image" Target="../media/file43d9a65931a.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129c954b.png"/><Relationship Id="rId3" Type="http://schemas.openxmlformats.org/officeDocument/2006/relationships/image" Target="../media/file43d9660d78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409f1e1b.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e719fc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45af80f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53bba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143eb5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20eb38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32bac79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121 triages made. This is an decrease of 21 triages compared to the previous day (142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08 October there were 990 triages to NHS Pathways for COVID-19, this is an average of 141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2020-10-09T13:28:35Z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